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2" autoAdjust="0"/>
    <p:restoredTop sz="94660"/>
  </p:normalViewPr>
  <p:slideViewPr>
    <p:cSldViewPr>
      <p:cViewPr>
        <p:scale>
          <a:sx n="93" d="100"/>
          <a:sy n="93" d="100"/>
        </p:scale>
        <p:origin x="-1171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29/08/2015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29/08/2015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29/08/2015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29/08/2015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29/08/2015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29/08/2015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29/08/2015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taiocchi@yahoo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72000" y="428604"/>
            <a:ext cx="4714908" cy="1428759"/>
          </a:xfrm>
        </p:spPr>
        <p:txBody>
          <a:bodyPr>
            <a:normAutofit fontScale="90000"/>
          </a:bodyPr>
          <a:lstStyle/>
          <a:p>
            <a:pPr algn="ctr"/>
            <a:r>
              <a:rPr lang="it-IT" i="1" dirty="0" err="1" smtClean="0"/>
              <a:t>Yin</a:t>
            </a:r>
            <a:r>
              <a:rPr lang="it-IT" i="1" dirty="0" smtClean="0"/>
              <a:t> duo </a:t>
            </a:r>
            <a:r>
              <a:rPr lang="it-IT" i="1" dirty="0" err="1" smtClean="0"/>
              <a:t>ze</a:t>
            </a:r>
            <a:r>
              <a:rPr lang="it-IT" i="1" dirty="0" smtClean="0"/>
              <a:t> 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Prospero </a:t>
            </a:r>
            <a:r>
              <a:rPr lang="it-IT" dirty="0" err="1" smtClean="0"/>
              <a:t>intorcetta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043518" y="1785926"/>
            <a:ext cx="4100482" cy="1000132"/>
          </a:xfrm>
        </p:spPr>
        <p:txBody>
          <a:bodyPr/>
          <a:lstStyle/>
          <a:p>
            <a:pPr algn="ctr"/>
            <a:r>
              <a:rPr lang="it-IT" dirty="0" smtClean="0"/>
              <a:t>Il tracciato della personalità attraverso la scrittura</a:t>
            </a:r>
            <a:endParaRPr lang="it-IT" dirty="0"/>
          </a:p>
        </p:txBody>
      </p:sp>
      <p:pic>
        <p:nvPicPr>
          <p:cNvPr id="1026" name="Picture 2" descr="C:\Documents and Settings\Utente1\Desktop\PROSPERO INTORCETTA S.J\prospero-intorcet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4071966" cy="366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2071670" y="5500702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Dott.ssa Jennifer Taiocchi</a:t>
            </a:r>
          </a:p>
          <a:p>
            <a:r>
              <a:rPr lang="it-IT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Medico chirurgo – grafologa - perito calligrafico</a:t>
            </a:r>
          </a:p>
          <a:p>
            <a:pPr algn="ctr"/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hlinkClick r:id="rId3"/>
              </a:rPr>
              <a:t>jennifer.taiocchi@yahoo.com</a:t>
            </a:r>
            <a:endParaRPr lang="it-IT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Tel. 333-5611450</a:t>
            </a:r>
            <a:endParaRPr lang="it-IT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000372"/>
            <a:ext cx="3929062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000232" y="364331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Processo </a:t>
            </a:r>
            <a:r>
              <a:rPr lang="it-IT" dirty="0" err="1" smtClean="0"/>
              <a:t>Psico-Neuro-Motorio</a:t>
            </a:r>
            <a:endParaRPr lang="it-IT" dirty="0"/>
          </a:p>
        </p:txBody>
      </p:sp>
      <p:pic>
        <p:nvPicPr>
          <p:cNvPr id="6" name="Immagine 5" descr="cervello creati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14290"/>
            <a:ext cx="2848923" cy="285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eccia in giù 7"/>
          <p:cNvSpPr/>
          <p:nvPr/>
        </p:nvSpPr>
        <p:spPr>
          <a:xfrm>
            <a:off x="4500562" y="3286124"/>
            <a:ext cx="357190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57158" y="2000240"/>
            <a:ext cx="214314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Temperamento di base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57158" y="1142984"/>
            <a:ext cx="214314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Educazione ricevuta</a:t>
            </a:r>
          </a:p>
          <a:p>
            <a:r>
              <a:rPr lang="it-IT" dirty="0" smtClean="0"/>
              <a:t>E modello grafico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85720" y="500042"/>
            <a:ext cx="228601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Tipo e livello culturale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429388" y="500042"/>
            <a:ext cx="214314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Motivazioni 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429388" y="1285860"/>
            <a:ext cx="214314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Qualità cognitive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429388" y="2857496"/>
            <a:ext cx="214314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Emozionalità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429388" y="2071678"/>
            <a:ext cx="214314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Condizioni di salute</a:t>
            </a:r>
            <a:endParaRPr lang="it-IT" dirty="0"/>
          </a:p>
        </p:txBody>
      </p:sp>
      <p:pic>
        <p:nvPicPr>
          <p:cNvPr id="2053" name="Picture 5" descr="E:\Documenti\Immagini\Immagini\grafologia\stilecritu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500570"/>
            <a:ext cx="3214710" cy="215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asellaDiTesto 16"/>
          <p:cNvSpPr txBox="1"/>
          <p:nvPr/>
        </p:nvSpPr>
        <p:spPr>
          <a:xfrm>
            <a:off x="357158" y="2928934"/>
            <a:ext cx="214314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mtClean="0"/>
              <a:t>Epoca storica e </a:t>
            </a:r>
            <a:r>
              <a:rPr lang="it-IT" dirty="0" smtClean="0"/>
              <a:t>paese di nascita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tente1\Desktop\PROSPERO INTORCETTA S.J\Copia digitale ARSI - da Concetto\Petralia Venera 27 marzo 2009\F.G. 746\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4000528" cy="5532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Documents and Settings\Utente1\Desktop\PROSPERO INTORCETTA S.J\Copia digitale ARSI - da Concetto\Petralia Venera 27 marzo 2009\F.G. 746\176.jpg"/>
          <p:cNvPicPr>
            <a:picLocks noChangeAspect="1" noChangeArrowheads="1"/>
          </p:cNvPicPr>
          <p:nvPr/>
        </p:nvPicPr>
        <p:blipFill>
          <a:blip r:embed="rId3" cstate="print"/>
          <a:srcRect l="57143" t="77469" r="3571" b="7037"/>
          <a:stretch>
            <a:fillRect/>
          </a:stretch>
        </p:blipFill>
        <p:spPr bwMode="auto">
          <a:xfrm>
            <a:off x="4643438" y="4143380"/>
            <a:ext cx="4214842" cy="2299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Utente1\Desktop\PROSPERO INTORCETTA S.J\Copia digitale ARSI - da Concetto\Petralia Venera 27 marzo 2009\F.G. 746\176.jpg"/>
          <p:cNvPicPr>
            <a:picLocks noChangeAspect="1" noChangeArrowheads="1"/>
          </p:cNvPicPr>
          <p:nvPr/>
        </p:nvPicPr>
        <p:blipFill>
          <a:blip r:embed="rId3" cstate="print"/>
          <a:srcRect l="2500" t="23069" r="2024" b="58855"/>
          <a:stretch>
            <a:fillRect/>
          </a:stretch>
        </p:blipFill>
        <p:spPr bwMode="auto">
          <a:xfrm>
            <a:off x="785786" y="1214422"/>
            <a:ext cx="818475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tente1\Desktop\PROSPERO INTORCETTA S.J\Copia digitale ARSI - da Concetto\Petralia Venera 27 marzo 2009\F.G. 746\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4000528" cy="5532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san ignazio di loy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28604"/>
            <a:ext cx="4500562" cy="329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foto ignacio de loyo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929066"/>
            <a:ext cx="3810000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tente1\Desktop\PROSPERO INTORCETTA S.J\Copia digitale ARSI - da Concetto\Petralia Venera 27 marzo 2009\F.G. 746\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0826"/>
            <a:ext cx="4214842" cy="582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C:\Documents and Settings\Utente1\Desktop\PROSPERO INTORCETTA S.J\Copia digitale ARSI - da Concetto\Petralia Venera 25 marzo 2009\Jap.Sin. 162\327.jpg"/>
          <p:cNvPicPr>
            <a:picLocks noChangeAspect="1" noChangeArrowheads="1"/>
          </p:cNvPicPr>
          <p:nvPr/>
        </p:nvPicPr>
        <p:blipFill>
          <a:blip r:embed="rId3" cstate="print"/>
          <a:srcRect l="7591" t="2970" r="11880" b="3960"/>
          <a:stretch>
            <a:fillRect/>
          </a:stretch>
        </p:blipFill>
        <p:spPr bwMode="auto">
          <a:xfrm>
            <a:off x="4786314" y="500042"/>
            <a:ext cx="3940474" cy="6072206"/>
          </a:xfrm>
          <a:prstGeom prst="rect">
            <a:avLst/>
          </a:prstGeom>
          <a:noFill/>
        </p:spPr>
      </p:pic>
      <p:pic>
        <p:nvPicPr>
          <p:cNvPr id="6" name="Picture 2" descr="C:\Documents and Settings\Utente1\Desktop\PROSPERO INTORCETTA S.J\Copia digitale ARSI - da Concetto\Petralia Venera 27 marzo 2009\F.G. 746\176.jpg"/>
          <p:cNvPicPr>
            <a:picLocks noChangeAspect="1" noChangeArrowheads="1"/>
          </p:cNvPicPr>
          <p:nvPr/>
        </p:nvPicPr>
        <p:blipFill>
          <a:blip r:embed="rId4" cstate="print"/>
          <a:srcRect l="3164" t="56392" r="226" b="21549"/>
          <a:stretch>
            <a:fillRect/>
          </a:stretch>
        </p:blipFill>
        <p:spPr bwMode="auto">
          <a:xfrm>
            <a:off x="285720" y="642918"/>
            <a:ext cx="791771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Documents and Settings\Utente1\Desktop\PROSPERO INTORCETTA S.J\Copia digitale ARSI - da Concetto\Petralia Venera 25 marzo 2009\Jap.Sin. 162\327.jpg"/>
          <p:cNvPicPr>
            <a:picLocks noChangeAspect="1" noChangeArrowheads="1"/>
          </p:cNvPicPr>
          <p:nvPr/>
        </p:nvPicPr>
        <p:blipFill>
          <a:blip r:embed="rId3" cstate="print"/>
          <a:srcRect l="7591" t="67426" r="12307" b="3960"/>
          <a:stretch>
            <a:fillRect/>
          </a:stretch>
        </p:blipFill>
        <p:spPr bwMode="auto">
          <a:xfrm>
            <a:off x="857224" y="3286124"/>
            <a:ext cx="7000924" cy="333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tente1\Desktop\PROSPERO INTORCETTA S.J\Copia digitale ARSI - da Concetto\Petralia Venera 27 marzo 2009\F.G. 746\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0826"/>
            <a:ext cx="4214842" cy="582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C:\Documents and Settings\Utente1\Desktop\PROSPERO INTORCETTA S.J\Copia digitale ARSI - da Concetto\Petralia Venera 25 marzo 2009\Jap.Sin. 162\32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57752" y="214290"/>
            <a:ext cx="4113238" cy="5279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://www.formiche.net/wp-content/uploads/2015/06/formiche-papa-francesco-ambiente-400x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14884"/>
            <a:ext cx="2987657" cy="198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tente1\Desktop\PROSPERO INTORCETTA S.J\Copia digitale ARSI - da Concetto\Petralia Venera 27 marzo 2009\F.G. 746\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0826"/>
            <a:ext cx="4214842" cy="582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C:\Documents and Settings\Utente1\Desktop\PROSPERO INTORCETTA S.J\Copia digitale ARSI - da Concetto\Petralia Venera 25 marzo 2009\Jap.Sin. 162\32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6314" y="357166"/>
            <a:ext cx="3800895" cy="5279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 descr="http://www.lavocedifiore.org/SPIP/IMG/arton52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132661"/>
            <a:ext cx="2500310" cy="2725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tente1\Desktop\PROSPERO INTORCETTA S.J\Copia digitale ARSI - da Concetto\Petralia Venera 27 marzo 2009\F.G. 746\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0826"/>
            <a:ext cx="4214842" cy="582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C:\Documents and Settings\Utente1\Desktop\PROSPERO INTORCETTA S.J\Copia digitale ARSI - da Concetto\Petralia Venera 25 marzo 2009\Jap.Sin. 162\32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02804" y="500042"/>
            <a:ext cx="4641196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http://www.luccacitta.net/archivi/immagini/2013/P/puccini-f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37680"/>
            <a:ext cx="4167175" cy="262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veki.club/wp-content/uploads/2015/02/univer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7972699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3286116" y="535782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Grazie per l’attenzione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214942" y="6000768"/>
            <a:ext cx="392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latin typeface="Cooper Black" pitchFamily="18" charset="0"/>
              </a:rPr>
              <a:t>Dott.ssa Jennifer Taiocchi</a:t>
            </a:r>
            <a:endParaRPr lang="it-IT" i="1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454</TotalTime>
  <Words>57</Words>
  <Application>Microsoft Office PowerPoint</Application>
  <PresentationFormat>Presentazione su schermo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Terra</vt:lpstr>
      <vt:lpstr>Yin duo ze   Prospero intorcetta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Giuseppe Portogallo</dc:creator>
  <cp:lastModifiedBy>Giuseppe Portogallo</cp:lastModifiedBy>
  <cp:revision>46</cp:revision>
  <dcterms:modified xsi:type="dcterms:W3CDTF">2015-08-29T09:34:23Z</dcterms:modified>
</cp:coreProperties>
</file>